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  <p:sldMasterId id="2147484283" r:id="rId7"/>
    <p:sldMasterId id="2147484296" r:id="rId8"/>
    <p:sldMasterId id="2147484309" r:id="rId9"/>
  </p:sldMasterIdLst>
  <p:notesMasterIdLst>
    <p:notesMasterId r:id="rId17"/>
  </p:notesMasterIdLst>
  <p:handoutMasterIdLst>
    <p:handoutMasterId r:id="rId18"/>
  </p:handoutMasterIdLst>
  <p:sldIdLst>
    <p:sldId id="1308" r:id="rId10"/>
    <p:sldId id="1327" r:id="rId11"/>
    <p:sldId id="1328" r:id="rId12"/>
    <p:sldId id="1332" r:id="rId13"/>
    <p:sldId id="1331" r:id="rId14"/>
    <p:sldId id="1330" r:id="rId15"/>
    <p:sldId id="1326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27"/>
            <p14:sldId id="1328"/>
            <p14:sldId id="1332"/>
            <p14:sldId id="1331"/>
            <p14:sldId id="133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4009E"/>
    <a:srgbClr val="002050"/>
    <a:srgbClr val="FF8C00"/>
    <a:srgbClr val="FFFFFF"/>
    <a:srgbClr val="E3008C"/>
    <a:srgbClr val="D7D7D7"/>
    <a:srgbClr val="FFF100"/>
    <a:srgbClr val="FFB90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1" autoAdjust="0"/>
    <p:restoredTop sz="96323" autoAdjust="0"/>
  </p:normalViewPr>
  <p:slideViewPr>
    <p:cSldViewPr>
      <p:cViewPr varScale="1">
        <p:scale>
          <a:sx n="88" d="100"/>
          <a:sy n="88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46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12/22/2016 12:18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12/22/2016 12:17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12/22/2016 12:17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12/22/2016 12:17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5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llustra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1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82295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6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 err="1"/>
              <a:t>Technology</a:t>
            </a:r>
            <a:r>
              <a:rPr lang="fr-FR" sz="2040" dirty="0"/>
              <a:t> </a:t>
            </a:r>
            <a:r>
              <a:rPr lang="fr-FR" sz="2040" baseline="0" dirty="0" err="1"/>
              <a:t>Oriented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32842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666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2995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194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00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21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376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316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0156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366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6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12/22/2016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2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36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llustration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6401051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120853"/>
            <a:ext cx="1828800" cy="3938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498383" y="479775"/>
            <a:ext cx="3810000" cy="6437312"/>
            <a:chOff x="7407275" y="388938"/>
            <a:chExt cx="3810000" cy="643731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407275" y="6561138"/>
              <a:ext cx="3708400" cy="265112"/>
            </a:xfrm>
            <a:custGeom>
              <a:avLst/>
              <a:gdLst>
                <a:gd name="T0" fmla="*/ 1382 w 1425"/>
                <a:gd name="T1" fmla="*/ 0 h 102"/>
                <a:gd name="T2" fmla="*/ 1376 w 1425"/>
                <a:gd name="T3" fmla="*/ 1 h 102"/>
                <a:gd name="T4" fmla="*/ 1376 w 1425"/>
                <a:gd name="T5" fmla="*/ 0 h 102"/>
                <a:gd name="T6" fmla="*/ 1298 w 1425"/>
                <a:gd name="T7" fmla="*/ 0 h 102"/>
                <a:gd name="T8" fmla="*/ 1298 w 1425"/>
                <a:gd name="T9" fmla="*/ 81 h 102"/>
                <a:gd name="T10" fmla="*/ 1230 w 1425"/>
                <a:gd name="T11" fmla="*/ 81 h 102"/>
                <a:gd name="T12" fmla="*/ 1230 w 1425"/>
                <a:gd name="T13" fmla="*/ 0 h 102"/>
                <a:gd name="T14" fmla="*/ 954 w 1425"/>
                <a:gd name="T15" fmla="*/ 0 h 102"/>
                <a:gd name="T16" fmla="*/ 954 w 1425"/>
                <a:gd name="T17" fmla="*/ 81 h 102"/>
                <a:gd name="T18" fmla="*/ 886 w 1425"/>
                <a:gd name="T19" fmla="*/ 81 h 102"/>
                <a:gd name="T20" fmla="*/ 886 w 1425"/>
                <a:gd name="T21" fmla="*/ 0 h 102"/>
                <a:gd name="T22" fmla="*/ 775 w 1425"/>
                <a:gd name="T23" fmla="*/ 0 h 102"/>
                <a:gd name="T24" fmla="*/ 835 w 1425"/>
                <a:gd name="T25" fmla="*/ 60 h 102"/>
                <a:gd name="T26" fmla="*/ 835 w 1425"/>
                <a:gd name="T27" fmla="*/ 82 h 102"/>
                <a:gd name="T28" fmla="*/ 664 w 1425"/>
                <a:gd name="T29" fmla="*/ 82 h 102"/>
                <a:gd name="T30" fmla="*/ 659 w 1425"/>
                <a:gd name="T31" fmla="*/ 82 h 102"/>
                <a:gd name="T32" fmla="*/ 659 w 1425"/>
                <a:gd name="T33" fmla="*/ 0 h 102"/>
                <a:gd name="T34" fmla="*/ 573 w 1425"/>
                <a:gd name="T35" fmla="*/ 0 h 102"/>
                <a:gd name="T36" fmla="*/ 573 w 1425"/>
                <a:gd name="T37" fmla="*/ 19 h 102"/>
                <a:gd name="T38" fmla="*/ 615 w 1425"/>
                <a:gd name="T39" fmla="*/ 60 h 102"/>
                <a:gd name="T40" fmla="*/ 615 w 1425"/>
                <a:gd name="T41" fmla="*/ 82 h 102"/>
                <a:gd name="T42" fmla="*/ 444 w 1425"/>
                <a:gd name="T43" fmla="*/ 82 h 102"/>
                <a:gd name="T44" fmla="*/ 444 w 1425"/>
                <a:gd name="T45" fmla="*/ 0 h 102"/>
                <a:gd name="T46" fmla="*/ 405 w 1425"/>
                <a:gd name="T47" fmla="*/ 0 h 102"/>
                <a:gd name="T48" fmla="*/ 405 w 1425"/>
                <a:gd name="T49" fmla="*/ 82 h 102"/>
                <a:gd name="T50" fmla="*/ 337 w 1425"/>
                <a:gd name="T51" fmla="*/ 82 h 102"/>
                <a:gd name="T52" fmla="*/ 337 w 1425"/>
                <a:gd name="T53" fmla="*/ 0 h 102"/>
                <a:gd name="T54" fmla="*/ 251 w 1425"/>
                <a:gd name="T55" fmla="*/ 0 h 102"/>
                <a:gd name="T56" fmla="*/ 251 w 1425"/>
                <a:gd name="T57" fmla="*/ 82 h 102"/>
                <a:gd name="T58" fmla="*/ 182 w 1425"/>
                <a:gd name="T59" fmla="*/ 82 h 102"/>
                <a:gd name="T60" fmla="*/ 182 w 1425"/>
                <a:gd name="T61" fmla="*/ 0 h 102"/>
                <a:gd name="T62" fmla="*/ 38 w 1425"/>
                <a:gd name="T63" fmla="*/ 0 h 102"/>
                <a:gd name="T64" fmla="*/ 38 w 1425"/>
                <a:gd name="T65" fmla="*/ 1 h 102"/>
                <a:gd name="T66" fmla="*/ 0 w 1425"/>
                <a:gd name="T67" fmla="*/ 51 h 102"/>
                <a:gd name="T68" fmla="*/ 43 w 1425"/>
                <a:gd name="T69" fmla="*/ 102 h 102"/>
                <a:gd name="T70" fmla="*/ 1382 w 1425"/>
                <a:gd name="T71" fmla="*/ 102 h 102"/>
                <a:gd name="T72" fmla="*/ 1425 w 1425"/>
                <a:gd name="T73" fmla="*/ 51 h 102"/>
                <a:gd name="T74" fmla="*/ 1382 w 1425"/>
                <a:gd name="T7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5" h="102">
                  <a:moveTo>
                    <a:pt x="1382" y="0"/>
                  </a:moveTo>
                  <a:cubicBezTo>
                    <a:pt x="1380" y="0"/>
                    <a:pt x="1378" y="0"/>
                    <a:pt x="1376" y="1"/>
                  </a:cubicBezTo>
                  <a:cubicBezTo>
                    <a:pt x="1376" y="0"/>
                    <a:pt x="1376" y="0"/>
                    <a:pt x="1376" y="0"/>
                  </a:cubicBezTo>
                  <a:cubicBezTo>
                    <a:pt x="1298" y="0"/>
                    <a:pt x="1298" y="0"/>
                    <a:pt x="1298" y="0"/>
                  </a:cubicBezTo>
                  <a:cubicBezTo>
                    <a:pt x="1298" y="81"/>
                    <a:pt x="1298" y="81"/>
                    <a:pt x="1298" y="81"/>
                  </a:cubicBezTo>
                  <a:cubicBezTo>
                    <a:pt x="1230" y="81"/>
                    <a:pt x="1230" y="81"/>
                    <a:pt x="1230" y="81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4" y="81"/>
                    <a:pt x="954" y="81"/>
                    <a:pt x="954" y="81"/>
                  </a:cubicBezTo>
                  <a:cubicBezTo>
                    <a:pt x="886" y="81"/>
                    <a:pt x="886" y="81"/>
                    <a:pt x="886" y="81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35" y="60"/>
                    <a:pt x="835" y="60"/>
                    <a:pt x="835" y="60"/>
                  </a:cubicBezTo>
                  <a:cubicBezTo>
                    <a:pt x="835" y="82"/>
                    <a:pt x="835" y="82"/>
                    <a:pt x="835" y="82"/>
                  </a:cubicBezTo>
                  <a:cubicBezTo>
                    <a:pt x="664" y="82"/>
                    <a:pt x="664" y="82"/>
                    <a:pt x="664" y="82"/>
                  </a:cubicBezTo>
                  <a:cubicBezTo>
                    <a:pt x="659" y="82"/>
                    <a:pt x="659" y="82"/>
                    <a:pt x="659" y="82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615" y="60"/>
                    <a:pt x="615" y="60"/>
                    <a:pt x="615" y="60"/>
                  </a:cubicBezTo>
                  <a:cubicBezTo>
                    <a:pt x="615" y="82"/>
                    <a:pt x="615" y="82"/>
                    <a:pt x="615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405" y="82"/>
                    <a:pt x="405" y="82"/>
                    <a:pt x="405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17" y="4"/>
                    <a:pt x="0" y="25"/>
                    <a:pt x="0" y="51"/>
                  </a:cubicBezTo>
                  <a:cubicBezTo>
                    <a:pt x="0" y="80"/>
                    <a:pt x="19" y="102"/>
                    <a:pt x="43" y="102"/>
                  </a:cubicBezTo>
                  <a:cubicBezTo>
                    <a:pt x="47" y="102"/>
                    <a:pt x="1378" y="102"/>
                    <a:pt x="1382" y="102"/>
                  </a:cubicBezTo>
                  <a:cubicBezTo>
                    <a:pt x="1406" y="102"/>
                    <a:pt x="1425" y="80"/>
                    <a:pt x="1425" y="51"/>
                  </a:cubicBezTo>
                  <a:cubicBezTo>
                    <a:pt x="1425" y="23"/>
                    <a:pt x="1406" y="0"/>
                    <a:pt x="1382" y="0"/>
                  </a:cubicBezTo>
                </a:path>
              </a:pathLst>
            </a:custGeom>
            <a:solidFill>
              <a:srgbClr val="000000">
                <a:alpha val="1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135938" y="5138738"/>
              <a:ext cx="2649538" cy="1631950"/>
            </a:xfrm>
            <a:custGeom>
              <a:avLst/>
              <a:gdLst>
                <a:gd name="T0" fmla="*/ 0 w 1669"/>
                <a:gd name="T1" fmla="*/ 0 h 1028"/>
                <a:gd name="T2" fmla="*/ 0 w 1669"/>
                <a:gd name="T3" fmla="*/ 128 h 1028"/>
                <a:gd name="T4" fmla="*/ 993 w 1669"/>
                <a:gd name="T5" fmla="*/ 128 h 1028"/>
                <a:gd name="T6" fmla="*/ 993 w 1669"/>
                <a:gd name="T7" fmla="*/ 1028 h 1028"/>
                <a:gd name="T8" fmla="*/ 1105 w 1669"/>
                <a:gd name="T9" fmla="*/ 1028 h 1028"/>
                <a:gd name="T10" fmla="*/ 1105 w 1669"/>
                <a:gd name="T11" fmla="*/ 128 h 1028"/>
                <a:gd name="T12" fmla="*/ 1557 w 1669"/>
                <a:gd name="T13" fmla="*/ 128 h 1028"/>
                <a:gd name="T14" fmla="*/ 1557 w 1669"/>
                <a:gd name="T15" fmla="*/ 1028 h 1028"/>
                <a:gd name="T16" fmla="*/ 1669 w 1669"/>
                <a:gd name="T17" fmla="*/ 1028 h 1028"/>
                <a:gd name="T18" fmla="*/ 1669 w 1669"/>
                <a:gd name="T19" fmla="*/ 128 h 1028"/>
                <a:gd name="T20" fmla="*/ 1669 w 1669"/>
                <a:gd name="T21" fmla="*/ 118 h 1028"/>
                <a:gd name="T22" fmla="*/ 1669 w 1669"/>
                <a:gd name="T23" fmla="*/ 0 h 1028"/>
                <a:gd name="T24" fmla="*/ 0 w 1669"/>
                <a:gd name="T2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9" h="1028">
                  <a:moveTo>
                    <a:pt x="0" y="0"/>
                  </a:moveTo>
                  <a:lnTo>
                    <a:pt x="0" y="128"/>
                  </a:lnTo>
                  <a:lnTo>
                    <a:pt x="993" y="128"/>
                  </a:lnTo>
                  <a:lnTo>
                    <a:pt x="993" y="1028"/>
                  </a:lnTo>
                  <a:lnTo>
                    <a:pt x="1105" y="1028"/>
                  </a:lnTo>
                  <a:lnTo>
                    <a:pt x="1105" y="128"/>
                  </a:lnTo>
                  <a:lnTo>
                    <a:pt x="1557" y="128"/>
                  </a:lnTo>
                  <a:lnTo>
                    <a:pt x="1557" y="1028"/>
                  </a:lnTo>
                  <a:lnTo>
                    <a:pt x="1669" y="1028"/>
                  </a:lnTo>
                  <a:lnTo>
                    <a:pt x="1669" y="128"/>
                  </a:lnTo>
                  <a:lnTo>
                    <a:pt x="1669" y="118"/>
                  </a:lnTo>
                  <a:lnTo>
                    <a:pt x="166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801225" y="5138738"/>
              <a:ext cx="984250" cy="1631950"/>
            </a:xfrm>
            <a:custGeom>
              <a:avLst/>
              <a:gdLst>
                <a:gd name="T0" fmla="*/ 620 w 620"/>
                <a:gd name="T1" fmla="*/ 0 h 1028"/>
                <a:gd name="T2" fmla="*/ 0 w 620"/>
                <a:gd name="T3" fmla="*/ 0 h 1028"/>
                <a:gd name="T4" fmla="*/ 0 w 620"/>
                <a:gd name="T5" fmla="*/ 114 h 1028"/>
                <a:gd name="T6" fmla="*/ 0 w 620"/>
                <a:gd name="T7" fmla="*/ 128 h 1028"/>
                <a:gd name="T8" fmla="*/ 0 w 620"/>
                <a:gd name="T9" fmla="*/ 1028 h 1028"/>
                <a:gd name="T10" fmla="*/ 56 w 620"/>
                <a:gd name="T11" fmla="*/ 1028 h 1028"/>
                <a:gd name="T12" fmla="*/ 56 w 620"/>
                <a:gd name="T13" fmla="*/ 896 h 1028"/>
                <a:gd name="T14" fmla="*/ 56 w 620"/>
                <a:gd name="T15" fmla="*/ 128 h 1028"/>
                <a:gd name="T16" fmla="*/ 564 w 620"/>
                <a:gd name="T17" fmla="*/ 128 h 1028"/>
                <a:gd name="T18" fmla="*/ 564 w 620"/>
                <a:gd name="T19" fmla="*/ 1028 h 1028"/>
                <a:gd name="T20" fmla="*/ 620 w 620"/>
                <a:gd name="T21" fmla="*/ 1028 h 1028"/>
                <a:gd name="T22" fmla="*/ 620 w 620"/>
                <a:gd name="T23" fmla="*/ 896 h 1028"/>
                <a:gd name="T24" fmla="*/ 620 w 620"/>
                <a:gd name="T25" fmla="*/ 128 h 1028"/>
                <a:gd name="T26" fmla="*/ 620 w 620"/>
                <a:gd name="T27" fmla="*/ 118 h 1028"/>
                <a:gd name="T28" fmla="*/ 620 w 620"/>
                <a:gd name="T2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0" h="1028">
                  <a:moveTo>
                    <a:pt x="620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028"/>
                  </a:lnTo>
                  <a:lnTo>
                    <a:pt x="56" y="1028"/>
                  </a:lnTo>
                  <a:lnTo>
                    <a:pt x="56" y="896"/>
                  </a:lnTo>
                  <a:lnTo>
                    <a:pt x="56" y="128"/>
                  </a:lnTo>
                  <a:lnTo>
                    <a:pt x="564" y="128"/>
                  </a:lnTo>
                  <a:lnTo>
                    <a:pt x="564" y="1028"/>
                  </a:lnTo>
                  <a:lnTo>
                    <a:pt x="620" y="1028"/>
                  </a:lnTo>
                  <a:lnTo>
                    <a:pt x="620" y="896"/>
                  </a:lnTo>
                  <a:lnTo>
                    <a:pt x="620" y="128"/>
                  </a:lnTo>
                  <a:lnTo>
                    <a:pt x="620" y="11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583613" y="388938"/>
              <a:ext cx="2087563" cy="1252537"/>
            </a:xfrm>
            <a:custGeom>
              <a:avLst/>
              <a:gdLst>
                <a:gd name="T0" fmla="*/ 723 w 802"/>
                <a:gd name="T1" fmla="*/ 240 h 482"/>
                <a:gd name="T2" fmla="*/ 590 w 802"/>
                <a:gd name="T3" fmla="*/ 136 h 482"/>
                <a:gd name="T4" fmla="*/ 589 w 802"/>
                <a:gd name="T5" fmla="*/ 136 h 482"/>
                <a:gd name="T6" fmla="*/ 589 w 802"/>
                <a:gd name="T7" fmla="*/ 136 h 482"/>
                <a:gd name="T8" fmla="*/ 453 w 802"/>
                <a:gd name="T9" fmla="*/ 0 h 482"/>
                <a:gd name="T10" fmla="*/ 333 w 802"/>
                <a:gd name="T11" fmla="*/ 72 h 482"/>
                <a:gd name="T12" fmla="*/ 290 w 802"/>
                <a:gd name="T13" fmla="*/ 64 h 482"/>
                <a:gd name="T14" fmla="*/ 162 w 802"/>
                <a:gd name="T15" fmla="*/ 192 h 482"/>
                <a:gd name="T16" fmla="*/ 162 w 802"/>
                <a:gd name="T17" fmla="*/ 193 h 482"/>
                <a:gd name="T18" fmla="*/ 145 w 802"/>
                <a:gd name="T19" fmla="*/ 192 h 482"/>
                <a:gd name="T20" fmla="*/ 0 w 802"/>
                <a:gd name="T21" fmla="*/ 337 h 482"/>
                <a:gd name="T22" fmla="*/ 145 w 802"/>
                <a:gd name="T23" fmla="*/ 482 h 482"/>
                <a:gd name="T24" fmla="*/ 677 w 802"/>
                <a:gd name="T25" fmla="*/ 482 h 482"/>
                <a:gd name="T26" fmla="*/ 802 w 802"/>
                <a:gd name="T27" fmla="*/ 357 h 482"/>
                <a:gd name="T28" fmla="*/ 723 w 802"/>
                <a:gd name="T29" fmla="*/ 24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2" h="482">
                  <a:moveTo>
                    <a:pt x="723" y="240"/>
                  </a:moveTo>
                  <a:cubicBezTo>
                    <a:pt x="708" y="180"/>
                    <a:pt x="654" y="136"/>
                    <a:pt x="590" y="136"/>
                  </a:cubicBezTo>
                  <a:cubicBezTo>
                    <a:pt x="590" y="136"/>
                    <a:pt x="590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61"/>
                    <a:pt x="528" y="0"/>
                    <a:pt x="453" y="0"/>
                  </a:cubicBezTo>
                  <a:cubicBezTo>
                    <a:pt x="401" y="0"/>
                    <a:pt x="356" y="29"/>
                    <a:pt x="333" y="72"/>
                  </a:cubicBezTo>
                  <a:cubicBezTo>
                    <a:pt x="320" y="67"/>
                    <a:pt x="305" y="64"/>
                    <a:pt x="290" y="64"/>
                  </a:cubicBezTo>
                  <a:cubicBezTo>
                    <a:pt x="219" y="64"/>
                    <a:pt x="162" y="121"/>
                    <a:pt x="162" y="192"/>
                  </a:cubicBezTo>
                  <a:cubicBezTo>
                    <a:pt x="162" y="192"/>
                    <a:pt x="162" y="193"/>
                    <a:pt x="162" y="193"/>
                  </a:cubicBezTo>
                  <a:cubicBezTo>
                    <a:pt x="156" y="192"/>
                    <a:pt x="151" y="192"/>
                    <a:pt x="145" y="192"/>
                  </a:cubicBezTo>
                  <a:cubicBezTo>
                    <a:pt x="65" y="192"/>
                    <a:pt x="0" y="257"/>
                    <a:pt x="0" y="337"/>
                  </a:cubicBezTo>
                  <a:cubicBezTo>
                    <a:pt x="0" y="417"/>
                    <a:pt x="65" y="482"/>
                    <a:pt x="145" y="482"/>
                  </a:cubicBezTo>
                  <a:cubicBezTo>
                    <a:pt x="677" y="482"/>
                    <a:pt x="677" y="482"/>
                    <a:pt x="677" y="482"/>
                  </a:cubicBezTo>
                  <a:cubicBezTo>
                    <a:pt x="746" y="482"/>
                    <a:pt x="802" y="426"/>
                    <a:pt x="802" y="357"/>
                  </a:cubicBezTo>
                  <a:cubicBezTo>
                    <a:pt x="802" y="304"/>
                    <a:pt x="770" y="258"/>
                    <a:pt x="723" y="2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8831263" y="3778250"/>
              <a:ext cx="1446213" cy="1177925"/>
            </a:xfrm>
            <a:custGeom>
              <a:avLst/>
              <a:gdLst>
                <a:gd name="T0" fmla="*/ 0 w 556"/>
                <a:gd name="T1" fmla="*/ 28 h 453"/>
                <a:gd name="T2" fmla="*/ 0 w 556"/>
                <a:gd name="T3" fmla="*/ 425 h 453"/>
                <a:gd name="T4" fmla="*/ 28 w 556"/>
                <a:gd name="T5" fmla="*/ 453 h 453"/>
                <a:gd name="T6" fmla="*/ 527 w 556"/>
                <a:gd name="T7" fmla="*/ 453 h 453"/>
                <a:gd name="T8" fmla="*/ 556 w 556"/>
                <a:gd name="T9" fmla="*/ 425 h 453"/>
                <a:gd name="T10" fmla="*/ 556 w 556"/>
                <a:gd name="T11" fmla="*/ 28 h 453"/>
                <a:gd name="T12" fmla="*/ 527 w 556"/>
                <a:gd name="T13" fmla="*/ 0 h 453"/>
                <a:gd name="T14" fmla="*/ 28 w 556"/>
                <a:gd name="T15" fmla="*/ 0 h 453"/>
                <a:gd name="T16" fmla="*/ 0 w 55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27" y="453"/>
                    <a:pt x="527" y="453"/>
                    <a:pt x="527" y="453"/>
                  </a:cubicBezTo>
                  <a:cubicBezTo>
                    <a:pt x="527" y="453"/>
                    <a:pt x="556" y="453"/>
                    <a:pt x="556" y="425"/>
                  </a:cubicBezTo>
                  <a:cubicBezTo>
                    <a:pt x="556" y="28"/>
                    <a:pt x="556" y="28"/>
                    <a:pt x="556" y="28"/>
                  </a:cubicBezTo>
                  <a:cubicBezTo>
                    <a:pt x="556" y="28"/>
                    <a:pt x="556" y="0"/>
                    <a:pt x="5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8729663" y="3778250"/>
              <a:ext cx="1473200" cy="1177925"/>
            </a:xfrm>
            <a:custGeom>
              <a:avLst/>
              <a:gdLst>
                <a:gd name="T0" fmla="*/ 0 w 566"/>
                <a:gd name="T1" fmla="*/ 28 h 453"/>
                <a:gd name="T2" fmla="*/ 0 w 566"/>
                <a:gd name="T3" fmla="*/ 425 h 453"/>
                <a:gd name="T4" fmla="*/ 28 w 566"/>
                <a:gd name="T5" fmla="*/ 453 h 453"/>
                <a:gd name="T6" fmla="*/ 538 w 566"/>
                <a:gd name="T7" fmla="*/ 453 h 453"/>
                <a:gd name="T8" fmla="*/ 566 w 566"/>
                <a:gd name="T9" fmla="*/ 425 h 453"/>
                <a:gd name="T10" fmla="*/ 566 w 566"/>
                <a:gd name="T11" fmla="*/ 28 h 453"/>
                <a:gd name="T12" fmla="*/ 538 w 566"/>
                <a:gd name="T13" fmla="*/ 0 h 453"/>
                <a:gd name="T14" fmla="*/ 28 w 566"/>
                <a:gd name="T15" fmla="*/ 0 h 453"/>
                <a:gd name="T16" fmla="*/ 0 w 566"/>
                <a:gd name="T17" fmla="*/ 2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3">
                  <a:moveTo>
                    <a:pt x="0" y="28"/>
                  </a:moveTo>
                  <a:cubicBezTo>
                    <a:pt x="0" y="425"/>
                    <a:pt x="0" y="425"/>
                    <a:pt x="0" y="425"/>
                  </a:cubicBezTo>
                  <a:cubicBezTo>
                    <a:pt x="0" y="425"/>
                    <a:pt x="0" y="453"/>
                    <a:pt x="28" y="453"/>
                  </a:cubicBezTo>
                  <a:cubicBezTo>
                    <a:pt x="538" y="453"/>
                    <a:pt x="538" y="453"/>
                    <a:pt x="538" y="453"/>
                  </a:cubicBezTo>
                  <a:cubicBezTo>
                    <a:pt x="538" y="453"/>
                    <a:pt x="566" y="453"/>
                    <a:pt x="566" y="425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0"/>
                    <a:pt x="53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solidFill>
              <a:srgbClr val="187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8802688" y="3851275"/>
              <a:ext cx="1327150" cy="884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729663" y="3927475"/>
              <a:ext cx="1473200" cy="1028700"/>
            </a:xfrm>
            <a:custGeom>
              <a:avLst/>
              <a:gdLst>
                <a:gd name="T0" fmla="*/ 105 w 566"/>
                <a:gd name="T1" fmla="*/ 382 h 396"/>
                <a:gd name="T2" fmla="*/ 105 w 566"/>
                <a:gd name="T3" fmla="*/ 396 h 396"/>
                <a:gd name="T4" fmla="*/ 131 w 566"/>
                <a:gd name="T5" fmla="*/ 396 h 396"/>
                <a:gd name="T6" fmla="*/ 105 w 566"/>
                <a:gd name="T7" fmla="*/ 382 h 396"/>
                <a:gd name="T8" fmla="*/ 519 w 566"/>
                <a:gd name="T9" fmla="*/ 311 h 396"/>
                <a:gd name="T10" fmla="*/ 110 w 566"/>
                <a:gd name="T11" fmla="*/ 311 h 396"/>
                <a:gd name="T12" fmla="*/ 166 w 566"/>
                <a:gd name="T13" fmla="*/ 342 h 396"/>
                <a:gd name="T14" fmla="*/ 136 w 566"/>
                <a:gd name="T15" fmla="*/ 396 h 396"/>
                <a:gd name="T16" fmla="*/ 538 w 566"/>
                <a:gd name="T17" fmla="*/ 396 h 396"/>
                <a:gd name="T18" fmla="*/ 566 w 566"/>
                <a:gd name="T19" fmla="*/ 368 h 396"/>
                <a:gd name="T20" fmla="*/ 566 w 566"/>
                <a:gd name="T21" fmla="*/ 339 h 396"/>
                <a:gd name="T22" fmla="*/ 519 w 566"/>
                <a:gd name="T23" fmla="*/ 311 h 396"/>
                <a:gd name="T24" fmla="*/ 0 w 566"/>
                <a:gd name="T25" fmla="*/ 0 h 396"/>
                <a:gd name="T26" fmla="*/ 0 w 566"/>
                <a:gd name="T27" fmla="*/ 65 h 396"/>
                <a:gd name="T28" fmla="*/ 28 w 566"/>
                <a:gd name="T29" fmla="*/ 65 h 396"/>
                <a:gd name="T30" fmla="*/ 28 w 566"/>
                <a:gd name="T31" fmla="*/ 17 h 396"/>
                <a:gd name="T32" fmla="*/ 0 w 566"/>
                <a:gd name="T3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6" h="396">
                  <a:moveTo>
                    <a:pt x="105" y="382"/>
                  </a:moveTo>
                  <a:cubicBezTo>
                    <a:pt x="105" y="396"/>
                    <a:pt x="105" y="396"/>
                    <a:pt x="105" y="396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05" y="382"/>
                    <a:pt x="105" y="382"/>
                    <a:pt x="105" y="382"/>
                  </a:cubicBezTo>
                  <a:moveTo>
                    <a:pt x="519" y="311"/>
                  </a:moveTo>
                  <a:cubicBezTo>
                    <a:pt x="110" y="311"/>
                    <a:pt x="110" y="311"/>
                    <a:pt x="110" y="311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36" y="396"/>
                    <a:pt x="136" y="396"/>
                    <a:pt x="136" y="396"/>
                  </a:cubicBezTo>
                  <a:cubicBezTo>
                    <a:pt x="538" y="396"/>
                    <a:pt x="538" y="396"/>
                    <a:pt x="538" y="396"/>
                  </a:cubicBezTo>
                  <a:cubicBezTo>
                    <a:pt x="538" y="396"/>
                    <a:pt x="566" y="396"/>
                    <a:pt x="566" y="368"/>
                  </a:cubicBezTo>
                  <a:cubicBezTo>
                    <a:pt x="566" y="339"/>
                    <a:pt x="566" y="339"/>
                    <a:pt x="566" y="339"/>
                  </a:cubicBezTo>
                  <a:cubicBezTo>
                    <a:pt x="519" y="311"/>
                    <a:pt x="519" y="311"/>
                    <a:pt x="519" y="311"/>
                  </a:cubicBezTo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802688" y="3971925"/>
              <a:ext cx="1277938" cy="763587"/>
            </a:xfrm>
            <a:custGeom>
              <a:avLst/>
              <a:gdLst>
                <a:gd name="T0" fmla="*/ 0 w 805"/>
                <a:gd name="T1" fmla="*/ 0 h 481"/>
                <a:gd name="T2" fmla="*/ 0 w 805"/>
                <a:gd name="T3" fmla="*/ 78 h 481"/>
                <a:gd name="T4" fmla="*/ 126 w 805"/>
                <a:gd name="T5" fmla="*/ 78 h 481"/>
                <a:gd name="T6" fmla="*/ 126 w 805"/>
                <a:gd name="T7" fmla="*/ 476 h 481"/>
                <a:gd name="T8" fmla="*/ 134 w 805"/>
                <a:gd name="T9" fmla="*/ 481 h 481"/>
                <a:gd name="T10" fmla="*/ 805 w 805"/>
                <a:gd name="T11" fmla="*/ 481 h 481"/>
                <a:gd name="T12" fmla="*/ 0 w 805"/>
                <a:gd name="T1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5" h="481">
                  <a:moveTo>
                    <a:pt x="0" y="0"/>
                  </a:moveTo>
                  <a:lnTo>
                    <a:pt x="0" y="78"/>
                  </a:lnTo>
                  <a:lnTo>
                    <a:pt x="126" y="78"/>
                  </a:lnTo>
                  <a:lnTo>
                    <a:pt x="126" y="476"/>
                  </a:lnTo>
                  <a:lnTo>
                    <a:pt x="134" y="481"/>
                  </a:lnTo>
                  <a:lnTo>
                    <a:pt x="805" y="4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8912225" y="4722813"/>
              <a:ext cx="249238" cy="238125"/>
            </a:xfrm>
            <a:custGeom>
              <a:avLst/>
              <a:gdLst>
                <a:gd name="T0" fmla="*/ 106 w 157"/>
                <a:gd name="T1" fmla="*/ 150 h 150"/>
                <a:gd name="T2" fmla="*/ 0 w 157"/>
                <a:gd name="T3" fmla="*/ 92 h 150"/>
                <a:gd name="T4" fmla="*/ 50 w 157"/>
                <a:gd name="T5" fmla="*/ 0 h 150"/>
                <a:gd name="T6" fmla="*/ 157 w 157"/>
                <a:gd name="T7" fmla="*/ 59 h 150"/>
                <a:gd name="T8" fmla="*/ 106 w 15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0">
                  <a:moveTo>
                    <a:pt x="106" y="150"/>
                  </a:moveTo>
                  <a:lnTo>
                    <a:pt x="0" y="92"/>
                  </a:lnTo>
                  <a:lnTo>
                    <a:pt x="50" y="0"/>
                  </a:lnTo>
                  <a:lnTo>
                    <a:pt x="157" y="59"/>
                  </a:lnTo>
                  <a:lnTo>
                    <a:pt x="106" y="1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2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002713" y="4727575"/>
              <a:ext cx="158750" cy="233362"/>
            </a:xfrm>
            <a:custGeom>
              <a:avLst/>
              <a:gdLst>
                <a:gd name="T0" fmla="*/ 0 w 100"/>
                <a:gd name="T1" fmla="*/ 0 h 147"/>
                <a:gd name="T2" fmla="*/ 0 w 100"/>
                <a:gd name="T3" fmla="*/ 121 h 147"/>
                <a:gd name="T4" fmla="*/ 49 w 100"/>
                <a:gd name="T5" fmla="*/ 147 h 147"/>
                <a:gd name="T6" fmla="*/ 100 w 100"/>
                <a:gd name="T7" fmla="*/ 56 h 147"/>
                <a:gd name="T8" fmla="*/ 0 w 100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7">
                  <a:moveTo>
                    <a:pt x="0" y="0"/>
                  </a:moveTo>
                  <a:lnTo>
                    <a:pt x="0" y="121"/>
                  </a:lnTo>
                  <a:lnTo>
                    <a:pt x="49" y="147"/>
                  </a:lnTo>
                  <a:lnTo>
                    <a:pt x="100" y="5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7974013" y="4095750"/>
              <a:ext cx="1028700" cy="150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close/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2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7974013" y="4221163"/>
              <a:ext cx="1028700" cy="1198562"/>
            </a:xfrm>
            <a:custGeom>
              <a:avLst/>
              <a:gdLst>
                <a:gd name="T0" fmla="*/ 582 w 648"/>
                <a:gd name="T1" fmla="*/ 458 h 755"/>
                <a:gd name="T2" fmla="*/ 582 w 648"/>
                <a:gd name="T3" fmla="*/ 755 h 755"/>
                <a:gd name="T4" fmla="*/ 648 w 648"/>
                <a:gd name="T5" fmla="*/ 755 h 755"/>
                <a:gd name="T6" fmla="*/ 648 w 648"/>
                <a:gd name="T7" fmla="*/ 706 h 755"/>
                <a:gd name="T8" fmla="*/ 648 w 648"/>
                <a:gd name="T9" fmla="*/ 578 h 755"/>
                <a:gd name="T10" fmla="*/ 648 w 648"/>
                <a:gd name="T11" fmla="*/ 511 h 755"/>
                <a:gd name="T12" fmla="*/ 582 w 648"/>
                <a:gd name="T13" fmla="*/ 458 h 755"/>
                <a:gd name="T14" fmla="*/ 0 w 648"/>
                <a:gd name="T15" fmla="*/ 0 h 755"/>
                <a:gd name="T16" fmla="*/ 0 w 648"/>
                <a:gd name="T17" fmla="*/ 129 h 755"/>
                <a:gd name="T18" fmla="*/ 164 w 648"/>
                <a:gd name="T19" fmla="*/ 129 h 755"/>
                <a:gd name="T20" fmla="*/ 0 w 648"/>
                <a:gd name="T2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8" h="755">
                  <a:moveTo>
                    <a:pt x="582" y="458"/>
                  </a:moveTo>
                  <a:lnTo>
                    <a:pt x="582" y="755"/>
                  </a:lnTo>
                  <a:lnTo>
                    <a:pt x="648" y="755"/>
                  </a:lnTo>
                  <a:lnTo>
                    <a:pt x="648" y="706"/>
                  </a:lnTo>
                  <a:lnTo>
                    <a:pt x="648" y="578"/>
                  </a:lnTo>
                  <a:lnTo>
                    <a:pt x="648" y="511"/>
                  </a:lnTo>
                  <a:lnTo>
                    <a:pt x="582" y="458"/>
                  </a:lnTo>
                  <a:moveTo>
                    <a:pt x="0" y="0"/>
                  </a:moveTo>
                  <a:lnTo>
                    <a:pt x="0" y="129"/>
                  </a:lnTo>
                  <a:lnTo>
                    <a:pt x="164" y="1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413750" y="3805238"/>
              <a:ext cx="239713" cy="290512"/>
            </a:xfrm>
            <a:custGeom>
              <a:avLst/>
              <a:gdLst>
                <a:gd name="T0" fmla="*/ 92 w 92"/>
                <a:gd name="T1" fmla="*/ 11 h 112"/>
                <a:gd name="T2" fmla="*/ 63 w 92"/>
                <a:gd name="T3" fmla="*/ 0 h 112"/>
                <a:gd name="T4" fmla="*/ 53 w 92"/>
                <a:gd name="T5" fmla="*/ 25 h 112"/>
                <a:gd name="T6" fmla="*/ 0 w 92"/>
                <a:gd name="T7" fmla="*/ 25 h 112"/>
                <a:gd name="T8" fmla="*/ 0 w 92"/>
                <a:gd name="T9" fmla="*/ 112 h 112"/>
                <a:gd name="T10" fmla="*/ 63 w 92"/>
                <a:gd name="T11" fmla="*/ 112 h 112"/>
                <a:gd name="T12" fmla="*/ 63 w 92"/>
                <a:gd name="T13" fmla="*/ 62 h 112"/>
                <a:gd name="T14" fmla="*/ 92 w 92"/>
                <a:gd name="T15" fmla="*/ 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2">
                  <a:moveTo>
                    <a:pt x="92" y="1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4" y="46"/>
                    <a:pt x="69" y="18"/>
                    <a:pt x="92" y="11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8362950" y="3349625"/>
              <a:ext cx="241300" cy="163512"/>
            </a:xfrm>
            <a:custGeom>
              <a:avLst/>
              <a:gdLst>
                <a:gd name="T0" fmla="*/ 0 w 152"/>
                <a:gd name="T1" fmla="*/ 62 h 103"/>
                <a:gd name="T2" fmla="*/ 126 w 152"/>
                <a:gd name="T3" fmla="*/ 0 h 103"/>
                <a:gd name="T4" fmla="*/ 152 w 152"/>
                <a:gd name="T5" fmla="*/ 103 h 103"/>
                <a:gd name="T6" fmla="*/ 0 w 152"/>
                <a:gd name="T7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03">
                  <a:moveTo>
                    <a:pt x="0" y="62"/>
                  </a:moveTo>
                  <a:lnTo>
                    <a:pt x="126" y="0"/>
                  </a:lnTo>
                  <a:lnTo>
                    <a:pt x="152" y="10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8193088" y="3448050"/>
              <a:ext cx="606425" cy="438150"/>
            </a:xfrm>
            <a:custGeom>
              <a:avLst/>
              <a:gdLst>
                <a:gd name="T0" fmla="*/ 0 w 233"/>
                <a:gd name="T1" fmla="*/ 168 h 168"/>
                <a:gd name="T2" fmla="*/ 118 w 233"/>
                <a:gd name="T3" fmla="*/ 168 h 168"/>
                <a:gd name="T4" fmla="*/ 119 w 233"/>
                <a:gd name="T5" fmla="*/ 168 h 168"/>
                <a:gd name="T6" fmla="*/ 233 w 233"/>
                <a:gd name="T7" fmla="*/ 0 h 168"/>
                <a:gd name="T8" fmla="*/ 225 w 233"/>
                <a:gd name="T9" fmla="*/ 0 h 168"/>
                <a:gd name="T10" fmla="*/ 158 w 233"/>
                <a:gd name="T11" fmla="*/ 0 h 168"/>
                <a:gd name="T12" fmla="*/ 74 w 233"/>
                <a:gd name="T13" fmla="*/ 0 h 168"/>
                <a:gd name="T14" fmla="*/ 0 w 233"/>
                <a:gd name="T15" fmla="*/ 0 h 168"/>
                <a:gd name="T16" fmla="*/ 0 w 233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68">
                  <a:moveTo>
                    <a:pt x="0" y="168"/>
                  </a:moveTo>
                  <a:cubicBezTo>
                    <a:pt x="118" y="168"/>
                    <a:pt x="118" y="168"/>
                    <a:pt x="118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207" y="163"/>
                    <a:pt x="233" y="90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8405813" y="3549650"/>
              <a:ext cx="36513" cy="34925"/>
            </a:xfrm>
            <a:prstGeom prst="ellipse">
              <a:avLst/>
            </a:pr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8583613" y="887413"/>
              <a:ext cx="1431925" cy="754062"/>
            </a:xfrm>
            <a:custGeom>
              <a:avLst/>
              <a:gdLst>
                <a:gd name="T0" fmla="*/ 145 w 550"/>
                <a:gd name="T1" fmla="*/ 0 h 290"/>
                <a:gd name="T2" fmla="*/ 0 w 550"/>
                <a:gd name="T3" fmla="*/ 145 h 290"/>
                <a:gd name="T4" fmla="*/ 145 w 550"/>
                <a:gd name="T5" fmla="*/ 290 h 290"/>
                <a:gd name="T6" fmla="*/ 550 w 550"/>
                <a:gd name="T7" fmla="*/ 290 h 290"/>
                <a:gd name="T8" fmla="*/ 162 w 550"/>
                <a:gd name="T9" fmla="*/ 1 h 290"/>
                <a:gd name="T10" fmla="*/ 162 w 550"/>
                <a:gd name="T11" fmla="*/ 1 h 290"/>
                <a:gd name="T12" fmla="*/ 162 w 550"/>
                <a:gd name="T13" fmla="*/ 1 h 290"/>
                <a:gd name="T14" fmla="*/ 145 w 550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0" h="290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550" y="290"/>
                    <a:pt x="550" y="290"/>
                    <a:pt x="550" y="290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56" y="0"/>
                    <a:pt x="151" y="0"/>
                    <a:pt x="145" y="0"/>
                  </a:cubicBezTo>
                </a:path>
              </a:pathLst>
            </a:custGeom>
            <a:solidFill>
              <a:srgbClr val="D5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8786813" y="1511300"/>
              <a:ext cx="911225" cy="2790825"/>
            </a:xfrm>
            <a:custGeom>
              <a:avLst/>
              <a:gdLst>
                <a:gd name="T0" fmla="*/ 17 w 350"/>
                <a:gd name="T1" fmla="*/ 1073 h 1073"/>
                <a:gd name="T2" fmla="*/ 0 w 350"/>
                <a:gd name="T3" fmla="*/ 1072 h 1073"/>
                <a:gd name="T4" fmla="*/ 11 w 350"/>
                <a:gd name="T5" fmla="*/ 1009 h 1073"/>
                <a:gd name="T6" fmla="*/ 10 w 350"/>
                <a:gd name="T7" fmla="*/ 1009 h 1073"/>
                <a:gd name="T8" fmla="*/ 123 w 350"/>
                <a:gd name="T9" fmla="*/ 961 h 1073"/>
                <a:gd name="T10" fmla="*/ 246 w 350"/>
                <a:gd name="T11" fmla="*/ 692 h 1073"/>
                <a:gd name="T12" fmla="*/ 259 w 350"/>
                <a:gd name="T13" fmla="*/ 6 h 1073"/>
                <a:gd name="T14" fmla="*/ 323 w 350"/>
                <a:gd name="T15" fmla="*/ 0 h 1073"/>
                <a:gd name="T16" fmla="*/ 308 w 350"/>
                <a:gd name="T17" fmla="*/ 709 h 1073"/>
                <a:gd name="T18" fmla="*/ 164 w 350"/>
                <a:gd name="T19" fmla="*/ 1010 h 1073"/>
                <a:gd name="T20" fmla="*/ 17 w 350"/>
                <a:gd name="T21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073">
                  <a:moveTo>
                    <a:pt x="17" y="1073"/>
                  </a:moveTo>
                  <a:cubicBezTo>
                    <a:pt x="7" y="1073"/>
                    <a:pt x="1" y="1072"/>
                    <a:pt x="0" y="1072"/>
                  </a:cubicBezTo>
                  <a:cubicBezTo>
                    <a:pt x="11" y="1009"/>
                    <a:pt x="11" y="1009"/>
                    <a:pt x="11" y="1009"/>
                  </a:cubicBezTo>
                  <a:cubicBezTo>
                    <a:pt x="10" y="1009"/>
                    <a:pt x="10" y="1009"/>
                    <a:pt x="10" y="1009"/>
                  </a:cubicBezTo>
                  <a:cubicBezTo>
                    <a:pt x="13" y="1009"/>
                    <a:pt x="65" y="1016"/>
                    <a:pt x="123" y="961"/>
                  </a:cubicBezTo>
                  <a:cubicBezTo>
                    <a:pt x="179" y="908"/>
                    <a:pt x="220" y="818"/>
                    <a:pt x="246" y="692"/>
                  </a:cubicBezTo>
                  <a:cubicBezTo>
                    <a:pt x="281" y="522"/>
                    <a:pt x="285" y="291"/>
                    <a:pt x="259" y="6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0" y="294"/>
                    <a:pt x="345" y="532"/>
                    <a:pt x="308" y="709"/>
                  </a:cubicBezTo>
                  <a:cubicBezTo>
                    <a:pt x="279" y="848"/>
                    <a:pt x="231" y="949"/>
                    <a:pt x="164" y="1010"/>
                  </a:cubicBezTo>
                  <a:cubicBezTo>
                    <a:pt x="105" y="1065"/>
                    <a:pt x="46" y="1073"/>
                    <a:pt x="17" y="1073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9450388" y="1343025"/>
              <a:ext cx="176213" cy="184150"/>
            </a:xfrm>
            <a:custGeom>
              <a:avLst/>
              <a:gdLst>
                <a:gd name="T0" fmla="*/ 65 w 68"/>
                <a:gd name="T1" fmla="*/ 32 h 71"/>
                <a:gd name="T2" fmla="*/ 65 w 68"/>
                <a:gd name="T3" fmla="*/ 31 h 71"/>
                <a:gd name="T4" fmla="*/ 30 w 68"/>
                <a:gd name="T5" fmla="*/ 2 h 71"/>
                <a:gd name="T6" fmla="*/ 1 w 68"/>
                <a:gd name="T7" fmla="*/ 37 h 71"/>
                <a:gd name="T8" fmla="*/ 2 w 68"/>
                <a:gd name="T9" fmla="*/ 38 h 71"/>
                <a:gd name="T10" fmla="*/ 2 w 68"/>
                <a:gd name="T11" fmla="*/ 38 h 71"/>
                <a:gd name="T12" fmla="*/ 5 w 68"/>
                <a:gd name="T13" fmla="*/ 71 h 71"/>
                <a:gd name="T14" fmla="*/ 68 w 68"/>
                <a:gd name="T15" fmla="*/ 65 h 71"/>
                <a:gd name="T16" fmla="*/ 65 w 68"/>
                <a:gd name="T17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71">
                  <a:moveTo>
                    <a:pt x="65" y="32"/>
                  </a:moveTo>
                  <a:cubicBezTo>
                    <a:pt x="65" y="32"/>
                    <a:pt x="65" y="32"/>
                    <a:pt x="65" y="31"/>
                  </a:cubicBezTo>
                  <a:cubicBezTo>
                    <a:pt x="63" y="13"/>
                    <a:pt x="48" y="0"/>
                    <a:pt x="30" y="2"/>
                  </a:cubicBezTo>
                  <a:cubicBezTo>
                    <a:pt x="13" y="3"/>
                    <a:pt x="0" y="19"/>
                    <a:pt x="1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5" y="32"/>
                    <a:pt x="65" y="32"/>
                    <a:pt x="65" y="3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562975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59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5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9136063" y="5461000"/>
              <a:ext cx="252413" cy="106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562975" y="5416550"/>
              <a:ext cx="249238" cy="110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8299450" y="5419725"/>
              <a:ext cx="1089025" cy="249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8183563" y="1798638"/>
              <a:ext cx="628650" cy="376237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10671175" y="617538"/>
              <a:ext cx="546100" cy="317500"/>
            </a:xfrm>
            <a:custGeom>
              <a:avLst/>
              <a:gdLst>
                <a:gd name="T0" fmla="*/ 21 w 210"/>
                <a:gd name="T1" fmla="*/ 61 h 122"/>
                <a:gd name="T2" fmla="*/ 56 w 210"/>
                <a:gd name="T3" fmla="*/ 35 h 122"/>
                <a:gd name="T4" fmla="*/ 56 w 210"/>
                <a:gd name="T5" fmla="*/ 35 h 122"/>
                <a:gd name="T6" fmla="*/ 56 w 210"/>
                <a:gd name="T7" fmla="*/ 35 h 122"/>
                <a:gd name="T8" fmla="*/ 91 w 210"/>
                <a:gd name="T9" fmla="*/ 0 h 122"/>
                <a:gd name="T10" fmla="*/ 123 w 210"/>
                <a:gd name="T11" fmla="*/ 18 h 122"/>
                <a:gd name="T12" fmla="*/ 134 w 210"/>
                <a:gd name="T13" fmla="*/ 16 h 122"/>
                <a:gd name="T14" fmla="*/ 167 w 210"/>
                <a:gd name="T15" fmla="*/ 49 h 122"/>
                <a:gd name="T16" fmla="*/ 167 w 210"/>
                <a:gd name="T17" fmla="*/ 49 h 122"/>
                <a:gd name="T18" fmla="*/ 172 w 210"/>
                <a:gd name="T19" fmla="*/ 49 h 122"/>
                <a:gd name="T20" fmla="*/ 210 w 210"/>
                <a:gd name="T21" fmla="*/ 85 h 122"/>
                <a:gd name="T22" fmla="*/ 172 w 210"/>
                <a:gd name="T23" fmla="*/ 122 h 122"/>
                <a:gd name="T24" fmla="*/ 33 w 210"/>
                <a:gd name="T25" fmla="*/ 122 h 122"/>
                <a:gd name="T26" fmla="*/ 0 w 210"/>
                <a:gd name="T27" fmla="*/ 90 h 122"/>
                <a:gd name="T28" fmla="*/ 21 w 210"/>
                <a:gd name="T2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122">
                  <a:moveTo>
                    <a:pt x="21" y="61"/>
                  </a:moveTo>
                  <a:cubicBezTo>
                    <a:pt x="25" y="46"/>
                    <a:pt x="39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6"/>
                    <a:pt x="72" y="0"/>
                    <a:pt x="91" y="0"/>
                  </a:cubicBezTo>
                  <a:cubicBezTo>
                    <a:pt x="105" y="0"/>
                    <a:pt x="117" y="8"/>
                    <a:pt x="123" y="18"/>
                  </a:cubicBezTo>
                  <a:cubicBezTo>
                    <a:pt x="126" y="17"/>
                    <a:pt x="130" y="16"/>
                    <a:pt x="134" y="16"/>
                  </a:cubicBezTo>
                  <a:cubicBezTo>
                    <a:pt x="152" y="16"/>
                    <a:pt x="167" y="31"/>
                    <a:pt x="167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9" y="49"/>
                    <a:pt x="170" y="49"/>
                    <a:pt x="172" y="49"/>
                  </a:cubicBezTo>
                  <a:cubicBezTo>
                    <a:pt x="193" y="49"/>
                    <a:pt x="210" y="65"/>
                    <a:pt x="210" y="85"/>
                  </a:cubicBezTo>
                  <a:cubicBezTo>
                    <a:pt x="210" y="106"/>
                    <a:pt x="193" y="122"/>
                    <a:pt x="172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15" y="122"/>
                    <a:pt x="0" y="108"/>
                    <a:pt x="0" y="90"/>
                  </a:cubicBezTo>
                  <a:cubicBezTo>
                    <a:pt x="0" y="77"/>
                    <a:pt x="9" y="65"/>
                    <a:pt x="2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9077325" y="4816475"/>
              <a:ext cx="217488" cy="212725"/>
            </a:xfrm>
            <a:custGeom>
              <a:avLst/>
              <a:gdLst>
                <a:gd name="T0" fmla="*/ 29 w 83"/>
                <a:gd name="T1" fmla="*/ 72 h 82"/>
                <a:gd name="T2" fmla="*/ 30 w 83"/>
                <a:gd name="T3" fmla="*/ 73 h 82"/>
                <a:gd name="T4" fmla="*/ 74 w 83"/>
                <a:gd name="T5" fmla="*/ 62 h 82"/>
                <a:gd name="T6" fmla="*/ 63 w 83"/>
                <a:gd name="T7" fmla="*/ 18 h 82"/>
                <a:gd name="T8" fmla="*/ 62 w 83"/>
                <a:gd name="T9" fmla="*/ 17 h 82"/>
                <a:gd name="T10" fmla="*/ 62 w 83"/>
                <a:gd name="T11" fmla="*/ 17 h 82"/>
                <a:gd name="T12" fmla="*/ 33 w 83"/>
                <a:gd name="T13" fmla="*/ 0 h 82"/>
                <a:gd name="T14" fmla="*/ 0 w 83"/>
                <a:gd name="T15" fmla="*/ 55 h 82"/>
                <a:gd name="T16" fmla="*/ 29 w 83"/>
                <a:gd name="T1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2">
                  <a:moveTo>
                    <a:pt x="29" y="72"/>
                  </a:moveTo>
                  <a:cubicBezTo>
                    <a:pt x="29" y="72"/>
                    <a:pt x="30" y="73"/>
                    <a:pt x="30" y="73"/>
                  </a:cubicBezTo>
                  <a:cubicBezTo>
                    <a:pt x="46" y="82"/>
                    <a:pt x="65" y="77"/>
                    <a:pt x="74" y="62"/>
                  </a:cubicBezTo>
                  <a:cubicBezTo>
                    <a:pt x="83" y="47"/>
                    <a:pt x="78" y="27"/>
                    <a:pt x="63" y="18"/>
                  </a:cubicBezTo>
                  <a:cubicBezTo>
                    <a:pt x="62" y="18"/>
                    <a:pt x="62" y="18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9" y="72"/>
                    <a:pt x="29" y="72"/>
                    <a:pt x="29" y="72"/>
                  </a:cubicBezTo>
                  <a:close/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7880350" y="4425950"/>
              <a:ext cx="1017588" cy="139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7880350" y="5684838"/>
              <a:ext cx="179388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  <a:close/>
                </a:path>
              </a:pathLst>
            </a:custGeom>
            <a:solidFill>
              <a:srgbClr val="004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9136063" y="6526213"/>
              <a:ext cx="444500" cy="247650"/>
            </a:xfrm>
            <a:custGeom>
              <a:avLst/>
              <a:gdLst>
                <a:gd name="T0" fmla="*/ 280 w 280"/>
                <a:gd name="T1" fmla="*/ 120 h 156"/>
                <a:gd name="T2" fmla="*/ 160 w 280"/>
                <a:gd name="T3" fmla="*/ 0 h 156"/>
                <a:gd name="T4" fmla="*/ 0 w 280"/>
                <a:gd name="T5" fmla="*/ 0 h 156"/>
                <a:gd name="T6" fmla="*/ 0 w 280"/>
                <a:gd name="T7" fmla="*/ 156 h 156"/>
                <a:gd name="T8" fmla="*/ 280 w 280"/>
                <a:gd name="T9" fmla="*/ 156 h 156"/>
                <a:gd name="T10" fmla="*/ 280 w 280"/>
                <a:gd name="T11" fmla="*/ 12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56">
                  <a:moveTo>
                    <a:pt x="280" y="120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280" y="156"/>
                  </a:lnTo>
                  <a:lnTo>
                    <a:pt x="28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21725" y="5684838"/>
              <a:ext cx="176213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82835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9121775" y="5684838"/>
              <a:ext cx="17780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8604250" y="5664200"/>
              <a:ext cx="69532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8810625" y="4425950"/>
              <a:ext cx="87313" cy="1238250"/>
            </a:xfrm>
            <a:custGeom>
              <a:avLst/>
              <a:gdLst>
                <a:gd name="T0" fmla="*/ 55 w 55"/>
                <a:gd name="T1" fmla="*/ 0 h 780"/>
                <a:gd name="T2" fmla="*/ 0 w 55"/>
                <a:gd name="T3" fmla="*/ 0 h 780"/>
                <a:gd name="T4" fmla="*/ 0 w 55"/>
                <a:gd name="T5" fmla="*/ 624 h 780"/>
                <a:gd name="T6" fmla="*/ 0 w 55"/>
                <a:gd name="T7" fmla="*/ 780 h 780"/>
                <a:gd name="T8" fmla="*/ 55 w 55"/>
                <a:gd name="T9" fmla="*/ 780 h 780"/>
                <a:gd name="T10" fmla="*/ 55 w 55"/>
                <a:gd name="T11" fmla="*/ 626 h 780"/>
                <a:gd name="T12" fmla="*/ 55 w 55"/>
                <a:gd name="T13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80">
                  <a:moveTo>
                    <a:pt x="55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0" y="780"/>
                  </a:lnTo>
                  <a:lnTo>
                    <a:pt x="55" y="780"/>
                  </a:lnTo>
                  <a:lnTo>
                    <a:pt x="55" y="626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8810625" y="5824538"/>
              <a:ext cx="87313" cy="949325"/>
            </a:xfrm>
            <a:custGeom>
              <a:avLst/>
              <a:gdLst>
                <a:gd name="T0" fmla="*/ 55 w 55"/>
                <a:gd name="T1" fmla="*/ 0 h 598"/>
                <a:gd name="T2" fmla="*/ 0 w 55"/>
                <a:gd name="T3" fmla="*/ 0 h 598"/>
                <a:gd name="T4" fmla="*/ 0 w 55"/>
                <a:gd name="T5" fmla="*/ 598 h 598"/>
                <a:gd name="T6" fmla="*/ 55 w 55"/>
                <a:gd name="T7" fmla="*/ 598 h 598"/>
                <a:gd name="T8" fmla="*/ 55 w 55"/>
                <a:gd name="T9" fmla="*/ 495 h 598"/>
                <a:gd name="T10" fmla="*/ 55 w 55"/>
                <a:gd name="T11" fmla="*/ 464 h 598"/>
                <a:gd name="T12" fmla="*/ 55 w 55"/>
                <a:gd name="T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98">
                  <a:moveTo>
                    <a:pt x="55" y="0"/>
                  </a:moveTo>
                  <a:lnTo>
                    <a:pt x="0" y="0"/>
                  </a:lnTo>
                  <a:lnTo>
                    <a:pt x="0" y="598"/>
                  </a:lnTo>
                  <a:lnTo>
                    <a:pt x="55" y="598"/>
                  </a:lnTo>
                  <a:lnTo>
                    <a:pt x="55" y="495"/>
                  </a:lnTo>
                  <a:lnTo>
                    <a:pt x="55" y="464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8810625" y="5664200"/>
              <a:ext cx="87313" cy="160337"/>
            </a:xfrm>
            <a:custGeom>
              <a:avLst/>
              <a:gdLst>
                <a:gd name="T0" fmla="*/ 55 w 55"/>
                <a:gd name="T1" fmla="*/ 0 h 101"/>
                <a:gd name="T2" fmla="*/ 55 w 55"/>
                <a:gd name="T3" fmla="*/ 0 h 101"/>
                <a:gd name="T4" fmla="*/ 0 w 55"/>
                <a:gd name="T5" fmla="*/ 0 h 101"/>
                <a:gd name="T6" fmla="*/ 0 w 55"/>
                <a:gd name="T7" fmla="*/ 101 h 101"/>
                <a:gd name="T8" fmla="*/ 55 w 55"/>
                <a:gd name="T9" fmla="*/ 101 h 101"/>
                <a:gd name="T10" fmla="*/ 55 w 5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01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55" y="101"/>
                  </a:lnTo>
                  <a:lnTo>
                    <a:pt x="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solidFill>
              <a:srgbClr val="5B2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9121775" y="5824538"/>
              <a:ext cx="88900" cy="94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9002713" y="5018088"/>
              <a:ext cx="10128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solidFill>
              <a:srgbClr val="009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9585325" y="5018088"/>
              <a:ext cx="43021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7880350" y="4816475"/>
              <a:ext cx="930275" cy="1008062"/>
            </a:xfrm>
            <a:custGeom>
              <a:avLst/>
              <a:gdLst>
                <a:gd name="T0" fmla="*/ 0 w 586"/>
                <a:gd name="T1" fmla="*/ 0 h 635"/>
                <a:gd name="T2" fmla="*/ 0 w 586"/>
                <a:gd name="T3" fmla="*/ 547 h 635"/>
                <a:gd name="T4" fmla="*/ 113 w 586"/>
                <a:gd name="T5" fmla="*/ 547 h 635"/>
                <a:gd name="T6" fmla="*/ 113 w 586"/>
                <a:gd name="T7" fmla="*/ 635 h 635"/>
                <a:gd name="T8" fmla="*/ 254 w 586"/>
                <a:gd name="T9" fmla="*/ 635 h 635"/>
                <a:gd name="T10" fmla="*/ 254 w 586"/>
                <a:gd name="T11" fmla="*/ 547 h 635"/>
                <a:gd name="T12" fmla="*/ 366 w 586"/>
                <a:gd name="T13" fmla="*/ 547 h 635"/>
                <a:gd name="T14" fmla="*/ 366 w 586"/>
                <a:gd name="T15" fmla="*/ 635 h 635"/>
                <a:gd name="T16" fmla="*/ 456 w 586"/>
                <a:gd name="T17" fmla="*/ 635 h 635"/>
                <a:gd name="T18" fmla="*/ 456 w 586"/>
                <a:gd name="T19" fmla="*/ 534 h 635"/>
                <a:gd name="T20" fmla="*/ 586 w 586"/>
                <a:gd name="T21" fmla="*/ 534 h 635"/>
                <a:gd name="T22" fmla="*/ 586 w 586"/>
                <a:gd name="T23" fmla="*/ 378 h 635"/>
                <a:gd name="T24" fmla="*/ 0 w 586"/>
                <a:gd name="T2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35">
                  <a:moveTo>
                    <a:pt x="0" y="0"/>
                  </a:moveTo>
                  <a:lnTo>
                    <a:pt x="0" y="547"/>
                  </a:lnTo>
                  <a:lnTo>
                    <a:pt x="113" y="547"/>
                  </a:lnTo>
                  <a:lnTo>
                    <a:pt x="113" y="635"/>
                  </a:lnTo>
                  <a:lnTo>
                    <a:pt x="254" y="635"/>
                  </a:lnTo>
                  <a:lnTo>
                    <a:pt x="254" y="547"/>
                  </a:lnTo>
                  <a:lnTo>
                    <a:pt x="366" y="547"/>
                  </a:lnTo>
                  <a:lnTo>
                    <a:pt x="366" y="635"/>
                  </a:lnTo>
                  <a:lnTo>
                    <a:pt x="456" y="635"/>
                  </a:lnTo>
                  <a:lnTo>
                    <a:pt x="456" y="534"/>
                  </a:lnTo>
                  <a:lnTo>
                    <a:pt x="586" y="534"/>
                  </a:lnTo>
                  <a:lnTo>
                    <a:pt x="586" y="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7880350" y="5684838"/>
              <a:ext cx="179388" cy="1089025"/>
            </a:xfrm>
            <a:custGeom>
              <a:avLst/>
              <a:gdLst>
                <a:gd name="T0" fmla="*/ 113 w 113"/>
                <a:gd name="T1" fmla="*/ 0 h 686"/>
                <a:gd name="T2" fmla="*/ 0 w 113"/>
                <a:gd name="T3" fmla="*/ 0 h 686"/>
                <a:gd name="T4" fmla="*/ 0 w 113"/>
                <a:gd name="T5" fmla="*/ 88 h 686"/>
                <a:gd name="T6" fmla="*/ 56 w 113"/>
                <a:gd name="T7" fmla="*/ 88 h 686"/>
                <a:gd name="T8" fmla="*/ 56 w 113"/>
                <a:gd name="T9" fmla="*/ 686 h 686"/>
                <a:gd name="T10" fmla="*/ 113 w 113"/>
                <a:gd name="T11" fmla="*/ 686 h 686"/>
                <a:gd name="T12" fmla="*/ 113 w 113"/>
                <a:gd name="T13" fmla="*/ 552 h 686"/>
                <a:gd name="T14" fmla="*/ 113 w 113"/>
                <a:gd name="T15" fmla="*/ 88 h 686"/>
                <a:gd name="T16" fmla="*/ 113 w 113"/>
                <a:gd name="T1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86">
                  <a:moveTo>
                    <a:pt x="113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56" y="88"/>
                  </a:lnTo>
                  <a:lnTo>
                    <a:pt x="56" y="686"/>
                  </a:lnTo>
                  <a:lnTo>
                    <a:pt x="113" y="686"/>
                  </a:lnTo>
                  <a:lnTo>
                    <a:pt x="113" y="552"/>
                  </a:lnTo>
                  <a:lnTo>
                    <a:pt x="113" y="88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8283575" y="5684838"/>
              <a:ext cx="177800" cy="1089025"/>
            </a:xfrm>
            <a:custGeom>
              <a:avLst/>
              <a:gdLst>
                <a:gd name="T0" fmla="*/ 112 w 112"/>
                <a:gd name="T1" fmla="*/ 0 h 686"/>
                <a:gd name="T2" fmla="*/ 0 w 112"/>
                <a:gd name="T3" fmla="*/ 0 h 686"/>
                <a:gd name="T4" fmla="*/ 0 w 112"/>
                <a:gd name="T5" fmla="*/ 88 h 686"/>
                <a:gd name="T6" fmla="*/ 0 w 112"/>
                <a:gd name="T7" fmla="*/ 686 h 686"/>
                <a:gd name="T8" fmla="*/ 56 w 112"/>
                <a:gd name="T9" fmla="*/ 686 h 686"/>
                <a:gd name="T10" fmla="*/ 56 w 112"/>
                <a:gd name="T11" fmla="*/ 88 h 686"/>
                <a:gd name="T12" fmla="*/ 112 w 112"/>
                <a:gd name="T13" fmla="*/ 88 h 686"/>
                <a:gd name="T14" fmla="*/ 112 w 112"/>
                <a:gd name="T15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86">
                  <a:moveTo>
                    <a:pt x="11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0" y="686"/>
                  </a:lnTo>
                  <a:lnTo>
                    <a:pt x="56" y="686"/>
                  </a:lnTo>
                  <a:lnTo>
                    <a:pt x="56" y="88"/>
                  </a:lnTo>
                  <a:lnTo>
                    <a:pt x="112" y="88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solidFill>
              <a:srgbClr val="5E2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8604250" y="5664200"/>
              <a:ext cx="206375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7988300" y="3446463"/>
              <a:ext cx="603250" cy="550862"/>
            </a:xfrm>
            <a:custGeom>
              <a:avLst/>
              <a:gdLst>
                <a:gd name="T0" fmla="*/ 135 w 232"/>
                <a:gd name="T1" fmla="*/ 119 h 212"/>
                <a:gd name="T2" fmla="*/ 131 w 232"/>
                <a:gd name="T3" fmla="*/ 115 h 212"/>
                <a:gd name="T4" fmla="*/ 120 w 232"/>
                <a:gd name="T5" fmla="*/ 71 h 212"/>
                <a:gd name="T6" fmla="*/ 78 w 232"/>
                <a:gd name="T7" fmla="*/ 1 h 212"/>
                <a:gd name="T8" fmla="*/ 78 w 232"/>
                <a:gd name="T9" fmla="*/ 3 h 212"/>
                <a:gd name="T10" fmla="*/ 78 w 232"/>
                <a:gd name="T11" fmla="*/ 1 h 212"/>
                <a:gd name="T12" fmla="*/ 21 w 232"/>
                <a:gd name="T13" fmla="*/ 93 h 212"/>
                <a:gd name="T14" fmla="*/ 30 w 232"/>
                <a:gd name="T15" fmla="*/ 125 h 212"/>
                <a:gd name="T16" fmla="*/ 36 w 232"/>
                <a:gd name="T17" fmla="*/ 153 h 212"/>
                <a:gd name="T18" fmla="*/ 59 w 232"/>
                <a:gd name="T19" fmla="*/ 166 h 212"/>
                <a:gd name="T20" fmla="*/ 59 w 232"/>
                <a:gd name="T21" fmla="*/ 168 h 212"/>
                <a:gd name="T22" fmla="*/ 232 w 232"/>
                <a:gd name="T23" fmla="*/ 162 h 212"/>
                <a:gd name="T24" fmla="*/ 135 w 232"/>
                <a:gd name="T25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12">
                  <a:moveTo>
                    <a:pt x="135" y="119"/>
                  </a:moveTo>
                  <a:cubicBezTo>
                    <a:pt x="134" y="117"/>
                    <a:pt x="132" y="116"/>
                    <a:pt x="131" y="115"/>
                  </a:cubicBezTo>
                  <a:cubicBezTo>
                    <a:pt x="117" y="100"/>
                    <a:pt x="121" y="90"/>
                    <a:pt x="120" y="71"/>
                  </a:cubicBezTo>
                  <a:cubicBezTo>
                    <a:pt x="119" y="47"/>
                    <a:pt x="103" y="9"/>
                    <a:pt x="78" y="1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34" y="0"/>
                    <a:pt x="0" y="58"/>
                    <a:pt x="21" y="93"/>
                  </a:cubicBezTo>
                  <a:cubicBezTo>
                    <a:pt x="28" y="104"/>
                    <a:pt x="30" y="112"/>
                    <a:pt x="30" y="125"/>
                  </a:cubicBezTo>
                  <a:cubicBezTo>
                    <a:pt x="30" y="136"/>
                    <a:pt x="31" y="144"/>
                    <a:pt x="36" y="153"/>
                  </a:cubicBezTo>
                  <a:cubicBezTo>
                    <a:pt x="40" y="159"/>
                    <a:pt x="49" y="164"/>
                    <a:pt x="59" y="166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9" y="212"/>
                    <a:pt x="232" y="162"/>
                    <a:pt x="232" y="162"/>
                  </a:cubicBezTo>
                  <a:cubicBezTo>
                    <a:pt x="204" y="118"/>
                    <a:pt x="135" y="119"/>
                    <a:pt x="135" y="119"/>
                  </a:cubicBezTo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8310563" y="3706813"/>
              <a:ext cx="195263" cy="98425"/>
            </a:xfrm>
            <a:custGeom>
              <a:avLst/>
              <a:gdLst>
                <a:gd name="T0" fmla="*/ 0 w 75"/>
                <a:gd name="T1" fmla="*/ 0 h 38"/>
                <a:gd name="T2" fmla="*/ 37 w 75"/>
                <a:gd name="T3" fmla="*/ 38 h 38"/>
                <a:gd name="T4" fmla="*/ 75 w 75"/>
                <a:gd name="T5" fmla="*/ 0 h 38"/>
                <a:gd name="T6" fmla="*/ 0 w 7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0" y="0"/>
                  </a:moveTo>
                  <a:cubicBezTo>
                    <a:pt x="0" y="21"/>
                    <a:pt x="16" y="38"/>
                    <a:pt x="37" y="38"/>
                  </a:cubicBezTo>
                  <a:cubicBezTo>
                    <a:pt x="58" y="38"/>
                    <a:pt x="75" y="21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8356600" y="3706813"/>
              <a:ext cx="100013" cy="49212"/>
            </a:xfrm>
            <a:custGeom>
              <a:avLst/>
              <a:gdLst>
                <a:gd name="T0" fmla="*/ 38 w 38"/>
                <a:gd name="T1" fmla="*/ 0 h 19"/>
                <a:gd name="T2" fmla="*/ 0 w 38"/>
                <a:gd name="T3" fmla="*/ 0 h 19"/>
                <a:gd name="T4" fmla="*/ 19 w 38"/>
                <a:gd name="T5" fmla="*/ 19 h 19"/>
                <a:gd name="T6" fmla="*/ 19 w 38"/>
                <a:gd name="T7" fmla="*/ 19 h 19"/>
                <a:gd name="T8" fmla="*/ 38 w 38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9" y="19"/>
                    <a:pt x="38" y="10"/>
                    <a:pt x="38" y="0"/>
                  </a:cubicBezTo>
                </a:path>
              </a:pathLst>
            </a:custGeom>
            <a:solidFill>
              <a:srgbClr val="C9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42"/>
          <p:cNvSpPr>
            <a:spLocks/>
          </p:cNvSpPr>
          <p:nvPr userDrawn="1"/>
        </p:nvSpPr>
        <p:spPr bwMode="auto">
          <a:xfrm>
            <a:off x="11401323" y="3222945"/>
            <a:ext cx="763922" cy="457195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1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4814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Soft</a:t>
            </a:r>
            <a:r>
              <a:rPr lang="fr-FR" sz="2040" baseline="0" dirty="0"/>
              <a:t> </a:t>
            </a:r>
            <a:r>
              <a:rPr lang="fr-FR" sz="2040" baseline="0" dirty="0" err="1"/>
              <a:t>Skills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04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04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8771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462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6407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60034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224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22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270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19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349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SME &amp; </a:t>
            </a:r>
            <a:r>
              <a:rPr lang="fr-FR" sz="2040" dirty="0" err="1"/>
              <a:t>Entrepreneurship</a:t>
            </a:r>
            <a:r>
              <a:rPr lang="fr-FR" sz="2040" baseline="0" dirty="0"/>
              <a:t> Course</a:t>
            </a:r>
            <a:endParaRPr lang="en-US" sz="204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85767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812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49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5460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8007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70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987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49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204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3300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640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98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2567" y="1532776"/>
            <a:ext cx="5034395" cy="4271042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7" y="1967174"/>
            <a:ext cx="4436203" cy="15027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8387" y="3752102"/>
            <a:ext cx="4808574" cy="726564"/>
          </a:xfrm>
        </p:spPr>
        <p:txBody>
          <a:bodyPr anchor="ctr" anchorCtr="0"/>
          <a:lstStyle>
            <a:lvl1pPr algn="l">
              <a:defRPr sz="285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34392" y="5110866"/>
            <a:ext cx="4812570" cy="6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40" dirty="0"/>
              <a:t>Sales </a:t>
            </a:r>
            <a:r>
              <a:rPr lang="fr-FR" sz="2040" dirty="0" err="1"/>
              <a:t>Skills</a:t>
            </a:r>
            <a:r>
              <a:rPr lang="fr-FR" sz="2040" dirty="0"/>
              <a:t> </a:t>
            </a:r>
            <a:r>
              <a:rPr lang="fr-FR" sz="2040" baseline="0" dirty="0"/>
              <a:t>Course</a:t>
            </a:r>
            <a:endParaRPr lang="en-US" sz="204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392" y="4544520"/>
            <a:ext cx="4812570" cy="501281"/>
          </a:xfrm>
        </p:spPr>
        <p:txBody>
          <a:bodyPr/>
          <a:lstStyle>
            <a:lvl1pPr marL="0" indent="0" algn="l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23200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48490" y="1730294"/>
            <a:ext cx="9327356" cy="2435131"/>
          </a:xfrm>
        </p:spPr>
        <p:txBody>
          <a:bodyPr anchor="ctr" anchorCtr="0"/>
          <a:lstStyle>
            <a:lvl1pPr algn="ctr">
              <a:defRPr sz="611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48490" y="4259333"/>
            <a:ext cx="9327356" cy="1368820"/>
          </a:xfrm>
        </p:spPr>
        <p:txBody>
          <a:bodyPr anchor="ctr" anchorCtr="0"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479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>
                <a:solidFill>
                  <a:schemeClr val="bg1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7967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12/22/2016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672441"/>
            <a:ext cx="4197310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672441"/>
            <a:ext cx="2798207" cy="182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839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7286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9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567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2201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 rtlCol="0">
            <a:normAutofit/>
          </a:bodyPr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4403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71541" y="1680856"/>
            <a:ext cx="8134322" cy="3806322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68" y="2426651"/>
            <a:ext cx="6833068" cy="2314730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276" y="108445"/>
            <a:ext cx="1222749" cy="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6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6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6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20.jp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65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6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2719" y="231419"/>
            <a:ext cx="10726460" cy="7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836" y="1496503"/>
            <a:ext cx="1128863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7064" y="372395"/>
            <a:ext cx="11234403" cy="65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064" y="1431439"/>
            <a:ext cx="11234403" cy="48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652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7910" y="372394"/>
            <a:ext cx="11223558" cy="6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7910" y="1463970"/>
            <a:ext cx="11223558" cy="43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87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447" y="372395"/>
            <a:ext cx="11191020" cy="80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447" y="1861968"/>
            <a:ext cx="11191020" cy="39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2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56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5pPr>
      <a:lvl6pPr marL="4662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6pPr>
      <a:lvl7pPr marL="93259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7pPr>
      <a:lvl8pPr marL="139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8pPr>
      <a:lvl9pPr marL="18651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8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3149" indent="-233149" algn="l" rtl="0" eaLnBrk="1" fontAlgn="base" hangingPunct="1">
        <a:lnSpc>
          <a:spcPct val="90000"/>
        </a:lnSpc>
        <a:spcBef>
          <a:spcPts val="102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56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48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4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rtl="0" eaLnBrk="1" fontAlgn="base" hangingPunct="1">
        <a:lnSpc>
          <a:spcPct val="90000"/>
        </a:lnSpc>
        <a:spcBef>
          <a:spcPts val="51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aXXXXXX@XXXX.com" TargetMode="External"/><Relationship Id="rId2" Type="http://schemas.openxmlformats.org/officeDocument/2006/relationships/hyperlink" Target="mailto:ayman@email.com" TargetMode="Externa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Always Encrypted &amp; Dynamic Data </a:t>
            </a:r>
            <a:r>
              <a:rPr lang="en-US"/>
              <a:t>Masking -  </a:t>
            </a:r>
            <a:r>
              <a:rPr lang="ar-EG" dirty="0"/>
              <a:t>باللغة العربية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Ayman El-Ghazali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44608"/>
          </a:xfrm>
        </p:spPr>
        <p:txBody>
          <a:bodyPr/>
          <a:lstStyle/>
          <a:p>
            <a:r>
              <a:rPr lang="en-US" dirty="0"/>
              <a:t>What is Always Encrypted?</a:t>
            </a:r>
          </a:p>
          <a:p>
            <a:r>
              <a:rPr lang="en-US" dirty="0"/>
              <a:t>What is Dynamic </a:t>
            </a:r>
            <a:r>
              <a:rPr lang="en-US"/>
              <a:t>Data Masking?</a:t>
            </a:r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7095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50100"/>
          </a:xfrm>
        </p:spPr>
        <p:txBody>
          <a:bodyPr/>
          <a:lstStyle/>
          <a:p>
            <a:r>
              <a:rPr lang="en-US" dirty="0"/>
              <a:t>Introduced in SQL 2016 – Enterprise Edition Feature</a:t>
            </a:r>
          </a:p>
          <a:p>
            <a:pPr lvl="1"/>
            <a:r>
              <a:rPr lang="en-US" dirty="0"/>
              <a:t>Available with SQL 2016 SP1 Standard Edition</a:t>
            </a:r>
          </a:p>
          <a:p>
            <a:r>
              <a:rPr lang="en-US" dirty="0"/>
              <a:t>Available SQL Azure SQL Database</a:t>
            </a:r>
          </a:p>
          <a:p>
            <a:r>
              <a:rPr lang="en-US" dirty="0"/>
              <a:t>Designed to Encrypt Data End-to-End</a:t>
            </a:r>
          </a:p>
          <a:p>
            <a:r>
              <a:rPr lang="en-US" dirty="0"/>
              <a:t>Encryption/Decryption is handled on the client side</a:t>
            </a:r>
          </a:p>
          <a:p>
            <a:pPr lvl="1"/>
            <a:r>
              <a:rPr lang="en-US" dirty="0"/>
              <a:t>Data is encrypted as it goes through the database engine</a:t>
            </a:r>
          </a:p>
          <a:p>
            <a:pPr lvl="1"/>
            <a:r>
              <a:rPr lang="en-US" dirty="0"/>
              <a:t>Can be scaled out, using multiple client/application servers to do encryption/decryption process</a:t>
            </a:r>
          </a:p>
          <a:p>
            <a:r>
              <a:rPr lang="en-US" dirty="0"/>
              <a:t>Certificates are not stored in the database engine</a:t>
            </a:r>
          </a:p>
          <a:p>
            <a:pPr lvl="1"/>
            <a:r>
              <a:rPr lang="en-US" dirty="0"/>
              <a:t>Prevents DBAs from gaining access to encrypted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</p:spTree>
    <p:extLst>
      <p:ext uri="{BB962C8B-B14F-4D97-AF65-F5344CB8AC3E}">
        <p14:creationId xmlns:p14="http://schemas.microsoft.com/office/powerpoint/2010/main" val="1717744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pic>
        <p:nvPicPr>
          <p:cNvPr id="1026" name="Picture 2" descr="http://mscorpmedia.azureedge.net/mscorpmedia/2015/05/Always_Encrypted-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7" y="975981"/>
            <a:ext cx="7848600" cy="53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46237" y="6507162"/>
            <a:ext cx="10383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http://mscorpmedia.azureedge.net/mscorpmedia/2015/05/Always_Encrypted-graphic.jpg</a:t>
            </a:r>
          </a:p>
        </p:txBody>
      </p:sp>
    </p:spTree>
    <p:extLst>
      <p:ext uri="{BB962C8B-B14F-4D97-AF65-F5344CB8AC3E}">
        <p14:creationId xmlns:p14="http://schemas.microsoft.com/office/powerpoint/2010/main" val="21409140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307846"/>
          </a:xfrm>
        </p:spPr>
        <p:txBody>
          <a:bodyPr/>
          <a:lstStyle/>
          <a:p>
            <a:r>
              <a:rPr lang="en-US" dirty="0"/>
              <a:t>Introduced in SQL 2016 – Standard Edition Feature</a:t>
            </a:r>
          </a:p>
          <a:p>
            <a:r>
              <a:rPr lang="en-US" dirty="0"/>
              <a:t>Available SQL Azure SQL Database</a:t>
            </a:r>
          </a:p>
          <a:p>
            <a:r>
              <a:rPr lang="en-US" dirty="0"/>
              <a:t>Designed to Mask specific data upon retrieval</a:t>
            </a:r>
          </a:p>
          <a:p>
            <a:pPr lvl="1"/>
            <a:r>
              <a:rPr lang="en-US" dirty="0"/>
              <a:t>Data is still stored as plain text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ayman@email.com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aXXXXXX@XXXX.com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1/1/1980  XX/XX/XXXX</a:t>
            </a:r>
          </a:p>
          <a:p>
            <a:r>
              <a:rPr lang="en-US" dirty="0">
                <a:sym typeface="Wingdings" panose="05000000000000000000" pitchFamily="2" charset="2"/>
              </a:rPr>
              <a:t>Not a replacement for proper data security </a:t>
            </a:r>
            <a:r>
              <a:rPr lang="en-US">
                <a:sym typeface="Wingdings" panose="05000000000000000000" pitchFamily="2" charset="2"/>
              </a:rPr>
              <a:t>and encryption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2889454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Demo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Always Encrypted and 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4106128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9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44074E3C-7581-4CA8-9509-99C34A3ECA3B}"/>
    </a:ext>
  </a:extLst>
</a:theme>
</file>

<file path=ppt/theme/theme2.xml><?xml version="1.0" encoding="utf-8"?>
<a:theme xmlns:a="http://schemas.openxmlformats.org/drawingml/2006/main" name="COLOR TEMPLATE">
  <a:themeElements>
    <a:clrScheme name="Custom 3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.potx" id="{4C0B2D38-FA0F-4EDF-B20F-9BB62B2BE380}" vid="{2F3666DA-F50E-4E30-A919-7843DA91E482}"/>
    </a:ext>
  </a:extLst>
</a:theme>
</file>

<file path=ppt/theme/theme3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13E7965E63E49B8C388BB2887B98E" ma:contentTypeVersion="0" ma:contentTypeDescription="Create a new document." ma:contentTypeScope="" ma:versionID="b5a9b3b5af1fcc0f4266ee1eda8de38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355292b7217db2cc4d833eb72b7e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425E11-2701-47CF-9092-89C2A743C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Brand_template_16-9_Business_DARK_BLUE_2</Template>
  <TotalTime>610</TotalTime>
  <Words>248</Words>
  <Application>Microsoft Office PowerPoint</Application>
  <PresentationFormat>Custom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WHITE TEMPLATE</vt:lpstr>
      <vt:lpstr>COLOR TEMPLATE</vt:lpstr>
      <vt:lpstr>MVA - template</vt:lpstr>
      <vt:lpstr>1_Office Theme</vt:lpstr>
      <vt:lpstr>2_Office Theme</vt:lpstr>
      <vt:lpstr>3_Office Theme</vt:lpstr>
      <vt:lpstr>Always Encrypted &amp; Dynamic Data Masking -  باللغة العربية</vt:lpstr>
      <vt:lpstr>Agenda</vt:lpstr>
      <vt:lpstr>Always Encrypted</vt:lpstr>
      <vt:lpstr>Always Encrypted</vt:lpstr>
      <vt:lpstr>Dynamic Data Masking</vt:lpstr>
      <vt:lpstr>Demo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Ayman El-Ghazali</dc:creator>
  <cp:keywords>MSVID, Brand Guidelines, Branding, Visual Identity, grid</cp:keywords>
  <dc:description>Template: Maryfj_x000d_
Formatting: _x000d_
Audience Type:</dc:description>
  <cp:lastModifiedBy>Ayman El-Ghazali</cp:lastModifiedBy>
  <cp:revision>20</cp:revision>
  <dcterms:created xsi:type="dcterms:W3CDTF">2016-01-11T18:36:39Z</dcterms:created>
  <dcterms:modified xsi:type="dcterms:W3CDTF">2016-12-22T17:18:17Z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0x01010011313E7965E63E49B8C388BB2887B98E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